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10691495" cy="15119350"/>
  <p:notesSz cx="6668770" cy="9775825"/>
  <p:defaultTextStyle>
    <a:defPPr>
      <a:defRPr lang="ru-RU"/>
    </a:defPPr>
    <a:lvl1pPr marL="0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11835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23670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34870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46705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58540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70375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4982210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694045" algn="l" defTabSz="142367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72" userDrawn="1">
          <p15:clr>
            <a:srgbClr val="A4A3A4"/>
          </p15:clr>
        </p15:guide>
        <p15:guide id="3" orient="horz" pos="1725" userDrawn="1">
          <p15:clr>
            <a:srgbClr val="A4A3A4"/>
          </p15:clr>
        </p15:guide>
        <p15:guide id="4" orient="horz" pos="3199" userDrawn="1">
          <p15:clr>
            <a:srgbClr val="A4A3A4"/>
          </p15:clr>
        </p15:guide>
        <p15:guide id="5" pos="1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2916" y="96"/>
      </p:cViewPr>
      <p:guideLst>
        <p:guide pos="372"/>
        <p:guide orient="horz" pos="1725"/>
        <p:guide orient="horz" pos="3199"/>
        <p:guide pos="1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5"/>
            </a:lvl1pPr>
            <a:lvl2pPr marL="534670" indent="0" algn="ctr">
              <a:buNone/>
              <a:defRPr sz="2340"/>
            </a:lvl2pPr>
            <a:lvl3pPr marL="1069340" indent="0" algn="ctr">
              <a:buNone/>
              <a:defRPr sz="2105"/>
            </a:lvl3pPr>
            <a:lvl4pPr marL="1604010" indent="0" algn="ctr">
              <a:buNone/>
              <a:defRPr sz="1870"/>
            </a:lvl4pPr>
            <a:lvl5pPr marL="2138680" indent="0" algn="ctr">
              <a:buNone/>
              <a:defRPr sz="1870"/>
            </a:lvl5pPr>
            <a:lvl6pPr marL="2672715" indent="0" algn="ctr">
              <a:buNone/>
              <a:defRPr sz="1870"/>
            </a:lvl6pPr>
            <a:lvl7pPr marL="3207385" indent="0" algn="ctr">
              <a:buNone/>
              <a:defRPr sz="1870"/>
            </a:lvl7pPr>
            <a:lvl8pPr marL="3742055" indent="0" algn="ctr">
              <a:buNone/>
              <a:defRPr sz="1870"/>
            </a:lvl8pPr>
            <a:lvl9pPr marL="4276725" indent="0" algn="ctr">
              <a:buNone/>
              <a:defRPr sz="187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5">
                <a:solidFill>
                  <a:schemeClr val="tx1"/>
                </a:solidFill>
              </a:defRPr>
            </a:lvl1pPr>
            <a:lvl2pPr marL="534670" indent="0">
              <a:buNone/>
              <a:defRPr sz="2340">
                <a:solidFill>
                  <a:schemeClr val="tx1">
                    <a:tint val="75000"/>
                  </a:schemeClr>
                </a:solidFill>
              </a:defRPr>
            </a:lvl2pPr>
            <a:lvl3pPr marL="106934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401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4pPr>
            <a:lvl5pPr marL="213868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5pPr>
            <a:lvl6pPr marL="267271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6pPr>
            <a:lvl7pPr marL="320738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7pPr>
            <a:lvl8pPr marL="374205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8pPr>
            <a:lvl9pPr marL="427672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5" b="1"/>
            </a:lvl1pPr>
            <a:lvl2pPr marL="534670" indent="0">
              <a:buNone/>
              <a:defRPr sz="2340" b="1"/>
            </a:lvl2pPr>
            <a:lvl3pPr marL="1069340" indent="0">
              <a:buNone/>
              <a:defRPr sz="2105" b="1"/>
            </a:lvl3pPr>
            <a:lvl4pPr marL="1604010" indent="0">
              <a:buNone/>
              <a:defRPr sz="1870" b="1"/>
            </a:lvl4pPr>
            <a:lvl5pPr marL="2138680" indent="0">
              <a:buNone/>
              <a:defRPr sz="1870" b="1"/>
            </a:lvl5pPr>
            <a:lvl6pPr marL="2672715" indent="0">
              <a:buNone/>
              <a:defRPr sz="1870" b="1"/>
            </a:lvl6pPr>
            <a:lvl7pPr marL="3207385" indent="0">
              <a:buNone/>
              <a:defRPr sz="1870" b="1"/>
            </a:lvl7pPr>
            <a:lvl8pPr marL="3742055" indent="0">
              <a:buNone/>
              <a:defRPr sz="1870" b="1"/>
            </a:lvl8pPr>
            <a:lvl9pPr marL="4276725" indent="0">
              <a:buNone/>
              <a:defRPr sz="187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5" b="1"/>
            </a:lvl1pPr>
            <a:lvl2pPr marL="534670" indent="0">
              <a:buNone/>
              <a:defRPr sz="2340" b="1"/>
            </a:lvl2pPr>
            <a:lvl3pPr marL="1069340" indent="0">
              <a:buNone/>
              <a:defRPr sz="2105" b="1"/>
            </a:lvl3pPr>
            <a:lvl4pPr marL="1604010" indent="0">
              <a:buNone/>
              <a:defRPr sz="1870" b="1"/>
            </a:lvl4pPr>
            <a:lvl5pPr marL="2138680" indent="0">
              <a:buNone/>
              <a:defRPr sz="1870" b="1"/>
            </a:lvl5pPr>
            <a:lvl6pPr marL="2672715" indent="0">
              <a:buNone/>
              <a:defRPr sz="1870" b="1"/>
            </a:lvl6pPr>
            <a:lvl7pPr marL="3207385" indent="0">
              <a:buNone/>
              <a:defRPr sz="1870" b="1"/>
            </a:lvl7pPr>
            <a:lvl8pPr marL="3742055" indent="0">
              <a:buNone/>
              <a:defRPr sz="1870" b="1"/>
            </a:lvl8pPr>
            <a:lvl9pPr marL="4276725" indent="0">
              <a:buNone/>
              <a:defRPr sz="187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0"/>
            </a:lvl1pPr>
            <a:lvl2pPr>
              <a:defRPr sz="3275"/>
            </a:lvl2pPr>
            <a:lvl3pPr>
              <a:defRPr sz="2805"/>
            </a:lvl3pPr>
            <a:lvl4pPr>
              <a:defRPr sz="2340"/>
            </a:lvl4pPr>
            <a:lvl5pPr>
              <a:defRPr sz="2340"/>
            </a:lvl5pPr>
            <a:lvl6pPr>
              <a:defRPr sz="2340"/>
            </a:lvl6pPr>
            <a:lvl7pPr>
              <a:defRPr sz="2340"/>
            </a:lvl7pPr>
            <a:lvl8pPr>
              <a:defRPr sz="2340"/>
            </a:lvl8pPr>
            <a:lvl9pPr>
              <a:defRPr sz="234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0"/>
            </a:lvl1pPr>
            <a:lvl2pPr marL="534670" indent="0">
              <a:buNone/>
              <a:defRPr sz="1635"/>
            </a:lvl2pPr>
            <a:lvl3pPr marL="1069340" indent="0">
              <a:buNone/>
              <a:defRPr sz="1405"/>
            </a:lvl3pPr>
            <a:lvl4pPr marL="1604010" indent="0">
              <a:buNone/>
              <a:defRPr sz="1170"/>
            </a:lvl4pPr>
            <a:lvl5pPr marL="2138680" indent="0">
              <a:buNone/>
              <a:defRPr sz="1170"/>
            </a:lvl5pPr>
            <a:lvl6pPr marL="2672715" indent="0">
              <a:buNone/>
              <a:defRPr sz="1170"/>
            </a:lvl6pPr>
            <a:lvl7pPr marL="3207385" indent="0">
              <a:buNone/>
              <a:defRPr sz="1170"/>
            </a:lvl7pPr>
            <a:lvl8pPr marL="3742055" indent="0">
              <a:buNone/>
              <a:defRPr sz="1170"/>
            </a:lvl8pPr>
            <a:lvl9pPr marL="4276725" indent="0">
              <a:buNone/>
              <a:defRPr sz="117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0"/>
            </a:lvl1pPr>
            <a:lvl2pPr marL="534670" indent="0">
              <a:buNone/>
              <a:defRPr sz="3275"/>
            </a:lvl2pPr>
            <a:lvl3pPr marL="1069340" indent="0">
              <a:buNone/>
              <a:defRPr sz="2805"/>
            </a:lvl3pPr>
            <a:lvl4pPr marL="1604010" indent="0">
              <a:buNone/>
              <a:defRPr sz="2340"/>
            </a:lvl4pPr>
            <a:lvl5pPr marL="2138680" indent="0">
              <a:buNone/>
              <a:defRPr sz="2340"/>
            </a:lvl5pPr>
            <a:lvl6pPr marL="2672715" indent="0">
              <a:buNone/>
              <a:defRPr sz="2340"/>
            </a:lvl6pPr>
            <a:lvl7pPr marL="3207385" indent="0">
              <a:buNone/>
              <a:defRPr sz="2340"/>
            </a:lvl7pPr>
            <a:lvl8pPr marL="3742055" indent="0">
              <a:buNone/>
              <a:defRPr sz="2340"/>
            </a:lvl8pPr>
            <a:lvl9pPr marL="4276725" indent="0">
              <a:buNone/>
              <a:defRPr sz="234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0"/>
            </a:lvl1pPr>
            <a:lvl2pPr marL="534670" indent="0">
              <a:buNone/>
              <a:defRPr sz="1635"/>
            </a:lvl2pPr>
            <a:lvl3pPr marL="1069340" indent="0">
              <a:buNone/>
              <a:defRPr sz="1405"/>
            </a:lvl3pPr>
            <a:lvl4pPr marL="1604010" indent="0">
              <a:buNone/>
              <a:defRPr sz="1170"/>
            </a:lvl4pPr>
            <a:lvl5pPr marL="2138680" indent="0">
              <a:buNone/>
              <a:defRPr sz="1170"/>
            </a:lvl5pPr>
            <a:lvl6pPr marL="2672715" indent="0">
              <a:buNone/>
              <a:defRPr sz="1170"/>
            </a:lvl6pPr>
            <a:lvl7pPr marL="3207385" indent="0">
              <a:buNone/>
              <a:defRPr sz="1170"/>
            </a:lvl7pPr>
            <a:lvl8pPr marL="3742055" indent="0">
              <a:buNone/>
              <a:defRPr sz="1170"/>
            </a:lvl8pPr>
            <a:lvl9pPr marL="4276725" indent="0">
              <a:buNone/>
              <a:defRPr sz="117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69340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35" indent="-267335" algn="l" defTabSz="1069340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3275" kern="1200">
          <a:solidFill>
            <a:schemeClr val="tx1"/>
          </a:solidFill>
          <a:latin typeface="+mn-lt"/>
          <a:ea typeface="+mn-ea"/>
          <a:cs typeface="+mn-cs"/>
        </a:defRPr>
      </a:lvl1pPr>
      <a:lvl2pPr marL="802005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336675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3pPr>
      <a:lvl4pPr marL="1871345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6015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05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72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39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06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7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34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401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68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71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38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05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72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151366" y="1810130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6" name="Прямоугольник 15"/>
          <p:cNvSpPr/>
          <p:nvPr/>
        </p:nvSpPr>
        <p:spPr>
          <a:xfrm>
            <a:off x="3" y="13085786"/>
            <a:ext cx="10684604" cy="2033564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21693" y="2113955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29" y="388599"/>
            <a:ext cx="1626901" cy="12201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36265" y="6821322"/>
            <a:ext cx="6639655" cy="549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225"/>
              </a:spcBef>
            </a:pPr>
            <a:r>
              <a:rPr lang="ru-RU" sz="2005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  <a:endParaRPr lang="ru-RU" sz="2005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81635" indent="-381635">
              <a:spcBef>
                <a:spcPts val="11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  <a:endParaRPr lang="ru-RU" sz="200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635" indent="-381635">
              <a:spcBef>
                <a:spcPts val="11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  <a:endParaRPr lang="ru-RU" sz="200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635" indent="-381635">
              <a:spcBef>
                <a:spcPts val="11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  <a:endParaRPr lang="ru-RU" sz="200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635" indent="-381635">
              <a:spcBef>
                <a:spcPts val="11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  <a:endParaRPr lang="ru-RU" sz="200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1635" indent="-381635">
              <a:spcBef>
                <a:spcPts val="11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5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  <a:endParaRPr lang="ru-RU" sz="200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675"/>
              </a:spcBef>
            </a:pPr>
            <a:r>
              <a:rPr lang="ru-RU" sz="2005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  <a:endParaRPr lang="ru-RU" sz="2005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ts val="2675"/>
              </a:spcBef>
            </a:pPr>
            <a:r>
              <a:rPr lang="ru-RU" sz="2005" dirty="0">
                <a:latin typeface="Arial Black" panose="020B0A04020102020204" pitchFamily="34" charset="0"/>
                <a:cs typeface="Arial" panose="020B0604020202020204" pitchFamily="34" charset="0"/>
              </a:rPr>
              <a:t>о</a:t>
            </a:r>
            <a:r>
              <a:rPr lang="ru-RU" sz="2005" dirty="0" smtClean="0">
                <a:latin typeface="Arial Black" panose="020B0A04020102020204" pitchFamily="34" charset="0"/>
                <a:cs typeface="Arial" panose="020B0604020202020204" pitchFamily="34" charset="0"/>
              </a:rPr>
              <a:t>знакомиться </a:t>
            </a:r>
            <a:br>
              <a:rPr lang="ru-RU" sz="2005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005" dirty="0" smtClean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  <a:endParaRPr lang="ru-RU" sz="2005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863" y="2473835"/>
            <a:ext cx="6618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  <a:endParaRPr lang="ru-RU" sz="49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36265" y="13648142"/>
            <a:ext cx="8962649" cy="77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5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  <a:endParaRPr lang="ru-RU" sz="2225" dirty="0">
              <a:solidFill>
                <a:srgbClr val="0E77BB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18537" y="4275321"/>
            <a:ext cx="6280377" cy="1120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22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2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  <a:endParaRPr lang="ru-RU" sz="2225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220453" y="1994917"/>
            <a:ext cx="3949249" cy="39492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5" name="Овал 14"/>
          <p:cNvSpPr/>
          <p:nvPr/>
        </p:nvSpPr>
        <p:spPr>
          <a:xfrm>
            <a:off x="553363" y="11625292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0" y="11835406"/>
            <a:ext cx="318802" cy="26201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8" y="13729868"/>
            <a:ext cx="658306" cy="58973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436264" y="6204724"/>
            <a:ext cx="5610673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70"/>
              </a:spcBef>
            </a:pPr>
            <a:r>
              <a:rPr lang="ru-RU" sz="3120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  <a:endParaRPr lang="ru-RU" sz="3120" dirty="0">
              <a:solidFill>
                <a:srgbClr val="0E77BB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53363" y="6747031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27" name="Овал 26"/>
          <p:cNvSpPr/>
          <p:nvPr/>
        </p:nvSpPr>
        <p:spPr>
          <a:xfrm>
            <a:off x="553363" y="10804674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9" y="6941581"/>
            <a:ext cx="294883" cy="264166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3" y="10997352"/>
            <a:ext cx="322015" cy="288824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4046336" y="4178628"/>
            <a:ext cx="62241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589569" y="2738105"/>
            <a:ext cx="2344132" cy="2337133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6"/>
              <a:ext cx="2286880" cy="8363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670"/>
                </a:spcBef>
              </a:pP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  <a:endParaRPr lang="ru-RU" sz="1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39" y="8864082"/>
            <a:ext cx="4875075" cy="4502882"/>
          </a:xfrm>
          <a:prstGeom prst="rect">
            <a:avLst/>
          </a:prstGeom>
        </p:spPr>
      </p:pic>
      <p:pic>
        <p:nvPicPr>
          <p:cNvPr id="2" name="Picture 12" descr="IMG_261"/>
          <p:cNvPicPr>
            <a:picLocks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589915" y="2516505"/>
            <a:ext cx="2561590" cy="25615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532</Words>
  <Application>WPS Presentation</Application>
  <PresentationFormat>Произвольный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Arial Black</vt:lpstr>
      <vt:lpstr>Calibri Light</vt:lpstr>
      <vt:lpstr>Calibri</vt:lpstr>
      <vt:lpstr>Microsoft YaHei</vt:lpstr>
      <vt:lpstr>Arial Unicode MS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111</cp:lastModifiedBy>
  <cp:revision>28</cp:revision>
  <cp:lastPrinted>2023-08-02T12:13:00Z</cp:lastPrinted>
  <dcterms:created xsi:type="dcterms:W3CDTF">2023-08-02T11:27:00Z</dcterms:created>
  <dcterms:modified xsi:type="dcterms:W3CDTF">2024-03-23T19:10:40Z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88A2B6155C924D119811150363D9F2E4_12</vt:lpwstr>
  </property>
  <property fmtid="{D5CDD505-2E9C-101B-9397-08002B2CF9AE}" pid="3" name="KSOProductBuildVer">
    <vt:lpwstr>1033-12.2.0.13472</vt:lpwstr>
  </property>
</Properties>
</file>